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Times New Roman Condensed Bold" charset="1" panose="02030806070405020303"/>
      <p:regular r:id="rId56"/>
    </p:embeddedFont>
    <p:embeddedFont>
      <p:font typeface="Cy Grotesk Key Bold" charset="1" panose="00000800000000000000"/>
      <p:regular r:id="rId57"/>
    </p:embeddedFont>
    <p:embeddedFont>
      <p:font typeface="Anton" charset="1" panose="00000500000000000000"/>
      <p:regular r:id="rId58"/>
    </p:embeddedFont>
    <p:embeddedFont>
      <p:font typeface="Open Sans" charset="1" panose="020B0606030504020204"/>
      <p:regular r:id="rId59"/>
    </p:embeddedFont>
    <p:embeddedFont>
      <p:font typeface="Open Sans Bold" charset="1" panose="020B0806030504020204"/>
      <p:regular r:id="rId60"/>
    </p:embeddedFont>
    <p:embeddedFont>
      <p:font typeface="Montserrat Bold" charset="1" panose="00000800000000000000"/>
      <p:regular r:id="rId61"/>
    </p:embeddedFont>
    <p:embeddedFont>
      <p:font typeface="Montserrat" charset="1" panose="00000500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55959" y="2423121"/>
            <a:ext cx="10150074" cy="101500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0445" y="7965750"/>
            <a:ext cx="5674640" cy="56746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10580" y="2478101"/>
            <a:ext cx="7511285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27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ATRIBUCIONES Y RESPONSABILIDADES DEL REPRESENTANTE LEGAL, CONSEJO DE ADMINISTRACIÓN Y CONSEJO DE VIGILANCIA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195" y="625806"/>
            <a:ext cx="756172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u="sng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COOPERATIVA DE AHORRO Y CRÉDITO DEL EMIGRANTE ECUATORIANO Y SU FAMILIA LTDA.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21865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50668" y="8478566"/>
            <a:ext cx="693733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-225">
                <a:solidFill>
                  <a:srgbClr val="004AAD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MÓDULO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3094740" y="2796774"/>
            <a:ext cx="10692432" cy="4693453"/>
          </a:xfrm>
          <a:custGeom>
            <a:avLst/>
            <a:gdLst/>
            <a:ahLst/>
            <a:cxnLst/>
            <a:rect r="r" b="b" t="t" l="l"/>
            <a:pathLst>
              <a:path h="4693453" w="10692432">
                <a:moveTo>
                  <a:pt x="0" y="4693452"/>
                </a:moveTo>
                <a:lnTo>
                  <a:pt x="10692432" y="4693452"/>
                </a:lnTo>
                <a:lnTo>
                  <a:pt x="10692432" y="0"/>
                </a:lnTo>
                <a:lnTo>
                  <a:pt x="0" y="0"/>
                </a:lnTo>
                <a:lnTo>
                  <a:pt x="0" y="4693452"/>
                </a:lnTo>
                <a:close/>
              </a:path>
            </a:pathLst>
          </a:custGeom>
          <a:blipFill>
            <a:blip r:embed="rId3"/>
            <a:stretch>
              <a:fillRect l="-1439" t="0" r="-14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8092" y="0"/>
            <a:ext cx="2162417" cy="2124700"/>
          </a:xfrm>
          <a:custGeom>
            <a:avLst/>
            <a:gdLst/>
            <a:ahLst/>
            <a:cxnLst/>
            <a:rect r="r" b="b" t="t" l="l"/>
            <a:pathLst>
              <a:path h="2124700" w="2162417">
                <a:moveTo>
                  <a:pt x="0" y="0"/>
                </a:moveTo>
                <a:lnTo>
                  <a:pt x="2162416" y="0"/>
                </a:lnTo>
                <a:lnTo>
                  <a:pt x="2162416" y="2124700"/>
                </a:lnTo>
                <a:lnTo>
                  <a:pt x="0" y="2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4518" y="2124700"/>
            <a:ext cx="12829919" cy="7915926"/>
          </a:xfrm>
          <a:custGeom>
            <a:avLst/>
            <a:gdLst/>
            <a:ahLst/>
            <a:cxnLst/>
            <a:rect r="r" b="b" t="t" l="l"/>
            <a:pathLst>
              <a:path h="7915926" w="12829919">
                <a:moveTo>
                  <a:pt x="0" y="0"/>
                </a:moveTo>
                <a:lnTo>
                  <a:pt x="12829919" y="0"/>
                </a:lnTo>
                <a:lnTo>
                  <a:pt x="12829919" y="7915927"/>
                </a:lnTo>
                <a:lnTo>
                  <a:pt x="0" y="7915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9215" y="375275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3094740" y="2796774"/>
            <a:ext cx="10692432" cy="4693453"/>
          </a:xfrm>
          <a:custGeom>
            <a:avLst/>
            <a:gdLst/>
            <a:ahLst/>
            <a:cxnLst/>
            <a:rect r="r" b="b" t="t" l="l"/>
            <a:pathLst>
              <a:path h="4693453" w="10692432">
                <a:moveTo>
                  <a:pt x="0" y="4693452"/>
                </a:moveTo>
                <a:lnTo>
                  <a:pt x="10692432" y="4693452"/>
                </a:lnTo>
                <a:lnTo>
                  <a:pt x="10692432" y="0"/>
                </a:lnTo>
                <a:lnTo>
                  <a:pt x="0" y="0"/>
                </a:lnTo>
                <a:lnTo>
                  <a:pt x="0" y="4693452"/>
                </a:lnTo>
                <a:close/>
              </a:path>
            </a:pathLst>
          </a:custGeom>
          <a:blipFill>
            <a:blip r:embed="rId3"/>
            <a:stretch>
              <a:fillRect l="-1439" t="0" r="-14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8092" y="0"/>
            <a:ext cx="2162417" cy="2124700"/>
          </a:xfrm>
          <a:custGeom>
            <a:avLst/>
            <a:gdLst/>
            <a:ahLst/>
            <a:cxnLst/>
            <a:rect r="r" b="b" t="t" l="l"/>
            <a:pathLst>
              <a:path h="2124700" w="2162417">
                <a:moveTo>
                  <a:pt x="0" y="0"/>
                </a:moveTo>
                <a:lnTo>
                  <a:pt x="2162416" y="0"/>
                </a:lnTo>
                <a:lnTo>
                  <a:pt x="2162416" y="2124700"/>
                </a:lnTo>
                <a:lnTo>
                  <a:pt x="0" y="2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43923" y="2124700"/>
            <a:ext cx="13234168" cy="7363394"/>
          </a:xfrm>
          <a:custGeom>
            <a:avLst/>
            <a:gdLst/>
            <a:ahLst/>
            <a:cxnLst/>
            <a:rect r="r" b="b" t="t" l="l"/>
            <a:pathLst>
              <a:path h="7363394" w="13234168">
                <a:moveTo>
                  <a:pt x="0" y="0"/>
                </a:moveTo>
                <a:lnTo>
                  <a:pt x="13234169" y="0"/>
                </a:lnTo>
                <a:lnTo>
                  <a:pt x="13234169" y="7363394"/>
                </a:lnTo>
                <a:lnTo>
                  <a:pt x="0" y="736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0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9215" y="375275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6452" y="2124700"/>
            <a:ext cx="13688757" cy="7904683"/>
          </a:xfrm>
          <a:custGeom>
            <a:avLst/>
            <a:gdLst/>
            <a:ahLst/>
            <a:cxnLst/>
            <a:rect r="r" b="b" t="t" l="l"/>
            <a:pathLst>
              <a:path h="7904683" w="13688757">
                <a:moveTo>
                  <a:pt x="0" y="0"/>
                </a:moveTo>
                <a:lnTo>
                  <a:pt x="13688757" y="0"/>
                </a:lnTo>
                <a:lnTo>
                  <a:pt x="13688757" y="7904683"/>
                </a:lnTo>
                <a:lnTo>
                  <a:pt x="0" y="7904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6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9215" y="375275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4183" y="2283621"/>
            <a:ext cx="8345425" cy="6974679"/>
          </a:xfrm>
          <a:custGeom>
            <a:avLst/>
            <a:gdLst/>
            <a:ahLst/>
            <a:cxnLst/>
            <a:rect r="r" b="b" t="t" l="l"/>
            <a:pathLst>
              <a:path h="6974679" w="8345425">
                <a:moveTo>
                  <a:pt x="0" y="0"/>
                </a:moveTo>
                <a:lnTo>
                  <a:pt x="8345425" y="0"/>
                </a:lnTo>
                <a:lnTo>
                  <a:pt x="8345425" y="6974679"/>
                </a:lnTo>
                <a:lnTo>
                  <a:pt x="0" y="6974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8357" y="3212110"/>
            <a:ext cx="2328053" cy="5117702"/>
          </a:xfrm>
          <a:custGeom>
            <a:avLst/>
            <a:gdLst/>
            <a:ahLst/>
            <a:cxnLst/>
            <a:rect r="r" b="b" t="t" l="l"/>
            <a:pathLst>
              <a:path h="5117702" w="2328053">
                <a:moveTo>
                  <a:pt x="0" y="0"/>
                </a:moveTo>
                <a:lnTo>
                  <a:pt x="2328052" y="0"/>
                </a:lnTo>
                <a:lnTo>
                  <a:pt x="2328052" y="5117701"/>
                </a:lnTo>
                <a:lnTo>
                  <a:pt x="0" y="511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89608" y="2812563"/>
            <a:ext cx="1775908" cy="6020019"/>
          </a:xfrm>
          <a:custGeom>
            <a:avLst/>
            <a:gdLst/>
            <a:ahLst/>
            <a:cxnLst/>
            <a:rect r="r" b="b" t="t" l="l"/>
            <a:pathLst>
              <a:path h="6020019" w="1775908">
                <a:moveTo>
                  <a:pt x="0" y="0"/>
                </a:moveTo>
                <a:lnTo>
                  <a:pt x="1775908" y="0"/>
                </a:lnTo>
                <a:lnTo>
                  <a:pt x="1775908" y="6020019"/>
                </a:lnTo>
                <a:lnTo>
                  <a:pt x="0" y="602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45" t="0" r="-744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9215" y="375275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98723" cy="1374326"/>
          </a:xfrm>
          <a:custGeom>
            <a:avLst/>
            <a:gdLst/>
            <a:ahLst/>
            <a:cxnLst/>
            <a:rect r="r" b="b" t="t" l="l"/>
            <a:pathLst>
              <a:path h="1374326" w="1398723">
                <a:moveTo>
                  <a:pt x="0" y="0"/>
                </a:moveTo>
                <a:lnTo>
                  <a:pt x="1398723" y="0"/>
                </a:lnTo>
                <a:lnTo>
                  <a:pt x="1398723" y="1374326"/>
                </a:lnTo>
                <a:lnTo>
                  <a:pt x="0" y="137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8418" y="1930044"/>
            <a:ext cx="12557267" cy="7777277"/>
          </a:xfrm>
          <a:custGeom>
            <a:avLst/>
            <a:gdLst/>
            <a:ahLst/>
            <a:cxnLst/>
            <a:rect r="r" b="b" t="t" l="l"/>
            <a:pathLst>
              <a:path h="7777277" w="12557267">
                <a:moveTo>
                  <a:pt x="0" y="0"/>
                </a:moveTo>
                <a:lnTo>
                  <a:pt x="12557267" y="0"/>
                </a:lnTo>
                <a:lnTo>
                  <a:pt x="12557267" y="7777277"/>
                </a:lnTo>
                <a:lnTo>
                  <a:pt x="0" y="777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5436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846003" cy="2796364"/>
          </a:xfrm>
          <a:custGeom>
            <a:avLst/>
            <a:gdLst/>
            <a:ahLst/>
            <a:cxnLst/>
            <a:rect r="r" b="b" t="t" l="l"/>
            <a:pathLst>
              <a:path h="2796364" w="2846003">
                <a:moveTo>
                  <a:pt x="0" y="0"/>
                </a:moveTo>
                <a:lnTo>
                  <a:pt x="2846003" y="0"/>
                </a:lnTo>
                <a:lnTo>
                  <a:pt x="2846003" y="2796364"/>
                </a:lnTo>
                <a:lnTo>
                  <a:pt x="0" y="279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5436" y="1930044"/>
            <a:ext cx="11457069" cy="6935042"/>
          </a:xfrm>
          <a:custGeom>
            <a:avLst/>
            <a:gdLst/>
            <a:ahLst/>
            <a:cxnLst/>
            <a:rect r="r" b="b" t="t" l="l"/>
            <a:pathLst>
              <a:path h="6935042" w="11457069">
                <a:moveTo>
                  <a:pt x="0" y="0"/>
                </a:moveTo>
                <a:lnTo>
                  <a:pt x="11457068" y="0"/>
                </a:lnTo>
                <a:lnTo>
                  <a:pt x="11457068" y="6935042"/>
                </a:lnTo>
                <a:lnTo>
                  <a:pt x="0" y="693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537" y="1976256"/>
            <a:ext cx="13003651" cy="7282044"/>
          </a:xfrm>
          <a:custGeom>
            <a:avLst/>
            <a:gdLst/>
            <a:ahLst/>
            <a:cxnLst/>
            <a:rect r="r" b="b" t="t" l="l"/>
            <a:pathLst>
              <a:path h="7282044" w="13003651">
                <a:moveTo>
                  <a:pt x="0" y="0"/>
                </a:moveTo>
                <a:lnTo>
                  <a:pt x="13003651" y="0"/>
                </a:lnTo>
                <a:lnTo>
                  <a:pt x="13003651" y="7282044"/>
                </a:lnTo>
                <a:lnTo>
                  <a:pt x="0" y="728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42566" y="1930044"/>
            <a:ext cx="12802867" cy="7875516"/>
          </a:xfrm>
          <a:custGeom>
            <a:avLst/>
            <a:gdLst/>
            <a:ahLst/>
            <a:cxnLst/>
            <a:rect r="r" b="b" t="t" l="l"/>
            <a:pathLst>
              <a:path h="7875516" w="12802867">
                <a:moveTo>
                  <a:pt x="0" y="0"/>
                </a:moveTo>
                <a:lnTo>
                  <a:pt x="12802868" y="0"/>
                </a:lnTo>
                <a:lnTo>
                  <a:pt x="12802868" y="7875516"/>
                </a:lnTo>
                <a:lnTo>
                  <a:pt x="0" y="787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8370" y="1930044"/>
            <a:ext cx="12135131" cy="7899655"/>
          </a:xfrm>
          <a:custGeom>
            <a:avLst/>
            <a:gdLst/>
            <a:ahLst/>
            <a:cxnLst/>
            <a:rect r="r" b="b" t="t" l="l"/>
            <a:pathLst>
              <a:path h="7899655" w="12135131">
                <a:moveTo>
                  <a:pt x="0" y="0"/>
                </a:moveTo>
                <a:lnTo>
                  <a:pt x="12135131" y="0"/>
                </a:lnTo>
                <a:lnTo>
                  <a:pt x="12135131" y="7899655"/>
                </a:lnTo>
                <a:lnTo>
                  <a:pt x="0" y="7899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3167" y="2501088"/>
            <a:ext cx="10721666" cy="1875013"/>
          </a:xfrm>
          <a:custGeom>
            <a:avLst/>
            <a:gdLst/>
            <a:ahLst/>
            <a:cxnLst/>
            <a:rect r="r" b="b" t="t" l="l"/>
            <a:pathLst>
              <a:path h="1875013" w="10721666">
                <a:moveTo>
                  <a:pt x="0" y="0"/>
                </a:moveTo>
                <a:lnTo>
                  <a:pt x="10721666" y="0"/>
                </a:lnTo>
                <a:lnTo>
                  <a:pt x="10721666" y="1875013"/>
                </a:lnTo>
                <a:lnTo>
                  <a:pt x="0" y="187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6628" y="4415406"/>
            <a:ext cx="10094743" cy="4842894"/>
          </a:xfrm>
          <a:custGeom>
            <a:avLst/>
            <a:gdLst/>
            <a:ahLst/>
            <a:cxnLst/>
            <a:rect r="r" b="b" t="t" l="l"/>
            <a:pathLst>
              <a:path h="4842894" w="10094743">
                <a:moveTo>
                  <a:pt x="0" y="0"/>
                </a:moveTo>
                <a:lnTo>
                  <a:pt x="10094744" y="0"/>
                </a:lnTo>
                <a:lnTo>
                  <a:pt x="10094744" y="4842894"/>
                </a:lnTo>
                <a:lnTo>
                  <a:pt x="0" y="484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55959" y="2423121"/>
            <a:ext cx="10150074" cy="101500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0445" y="7965750"/>
            <a:ext cx="5674640" cy="56746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10580" y="3174782"/>
            <a:ext cx="751128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27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ATRIBUCIONES Y DEBERES DEL REPRESENTANTE LEGAL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195" y="625806"/>
            <a:ext cx="756172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u="sng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COOPERATIVA DE AHORRO Y CRÉDITO DEL EMIGRANTE ECUATORIANO Y SU FAMILIA LTDA.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21865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55959" y="2423121"/>
            <a:ext cx="10150074" cy="101500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0445" y="7965750"/>
            <a:ext cx="5674640" cy="56746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10580" y="2672853"/>
            <a:ext cx="751128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27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ATRIBUCIONES Y RESPONSABILIDADES  DEL CONSEJO DE ADMINISTRACIÓN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195" y="625806"/>
            <a:ext cx="756172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u="sng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COOPERATIVA DE AHORRO Y CRÉDITO DEL EMIGRANTE ECUATORIANO Y SU FAMILIA LTDA.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21865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9273" y="1930044"/>
            <a:ext cx="10316393" cy="2564304"/>
          </a:xfrm>
          <a:custGeom>
            <a:avLst/>
            <a:gdLst/>
            <a:ahLst/>
            <a:cxnLst/>
            <a:rect r="r" b="b" t="t" l="l"/>
            <a:pathLst>
              <a:path h="2564304" w="10316393">
                <a:moveTo>
                  <a:pt x="0" y="0"/>
                </a:moveTo>
                <a:lnTo>
                  <a:pt x="10316392" y="0"/>
                </a:lnTo>
                <a:lnTo>
                  <a:pt x="10316392" y="2564304"/>
                </a:lnTo>
                <a:lnTo>
                  <a:pt x="0" y="2564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9728" y="4494348"/>
            <a:ext cx="10190470" cy="5447345"/>
          </a:xfrm>
          <a:custGeom>
            <a:avLst/>
            <a:gdLst/>
            <a:ahLst/>
            <a:cxnLst/>
            <a:rect r="r" b="b" t="t" l="l"/>
            <a:pathLst>
              <a:path h="5447345" w="10190470">
                <a:moveTo>
                  <a:pt x="0" y="0"/>
                </a:moveTo>
                <a:lnTo>
                  <a:pt x="10190470" y="0"/>
                </a:lnTo>
                <a:lnTo>
                  <a:pt x="10190470" y="5447345"/>
                </a:lnTo>
                <a:lnTo>
                  <a:pt x="0" y="5447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5607" y="1930044"/>
            <a:ext cx="14976786" cy="6982926"/>
          </a:xfrm>
          <a:custGeom>
            <a:avLst/>
            <a:gdLst/>
            <a:ahLst/>
            <a:cxnLst/>
            <a:rect r="r" b="b" t="t" l="l"/>
            <a:pathLst>
              <a:path h="6982926" w="14976786">
                <a:moveTo>
                  <a:pt x="0" y="0"/>
                </a:moveTo>
                <a:lnTo>
                  <a:pt x="14976786" y="0"/>
                </a:lnTo>
                <a:lnTo>
                  <a:pt x="14976786" y="6982926"/>
                </a:lnTo>
                <a:lnTo>
                  <a:pt x="0" y="698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4712" y="2214119"/>
            <a:ext cx="14794629" cy="5400040"/>
          </a:xfrm>
          <a:custGeom>
            <a:avLst/>
            <a:gdLst/>
            <a:ahLst/>
            <a:cxnLst/>
            <a:rect r="r" b="b" t="t" l="l"/>
            <a:pathLst>
              <a:path h="5400040" w="14794629">
                <a:moveTo>
                  <a:pt x="0" y="0"/>
                </a:moveTo>
                <a:lnTo>
                  <a:pt x="14794630" y="0"/>
                </a:lnTo>
                <a:lnTo>
                  <a:pt x="14794630" y="5400040"/>
                </a:lnTo>
                <a:lnTo>
                  <a:pt x="0" y="5400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4712" y="2117180"/>
            <a:ext cx="14719059" cy="6678773"/>
          </a:xfrm>
          <a:custGeom>
            <a:avLst/>
            <a:gdLst/>
            <a:ahLst/>
            <a:cxnLst/>
            <a:rect r="r" b="b" t="t" l="l"/>
            <a:pathLst>
              <a:path h="6678773" w="14719059">
                <a:moveTo>
                  <a:pt x="0" y="0"/>
                </a:moveTo>
                <a:lnTo>
                  <a:pt x="14719060" y="0"/>
                </a:lnTo>
                <a:lnTo>
                  <a:pt x="14719060" y="6678773"/>
                </a:lnTo>
                <a:lnTo>
                  <a:pt x="0" y="6678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95342" y="1930044"/>
            <a:ext cx="13191093" cy="6852286"/>
          </a:xfrm>
          <a:custGeom>
            <a:avLst/>
            <a:gdLst/>
            <a:ahLst/>
            <a:cxnLst/>
            <a:rect r="r" b="b" t="t" l="l"/>
            <a:pathLst>
              <a:path h="6852286" w="13191093">
                <a:moveTo>
                  <a:pt x="0" y="0"/>
                </a:moveTo>
                <a:lnTo>
                  <a:pt x="13191093" y="0"/>
                </a:lnTo>
                <a:lnTo>
                  <a:pt x="13191093" y="6852286"/>
                </a:lnTo>
                <a:lnTo>
                  <a:pt x="0" y="685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5611" y="1930044"/>
            <a:ext cx="11140586" cy="1114059"/>
          </a:xfrm>
          <a:custGeom>
            <a:avLst/>
            <a:gdLst/>
            <a:ahLst/>
            <a:cxnLst/>
            <a:rect r="r" b="b" t="t" l="l"/>
            <a:pathLst>
              <a:path h="1114059" w="11140586">
                <a:moveTo>
                  <a:pt x="0" y="0"/>
                </a:moveTo>
                <a:lnTo>
                  <a:pt x="11140586" y="0"/>
                </a:lnTo>
                <a:lnTo>
                  <a:pt x="11140586" y="1114059"/>
                </a:lnTo>
                <a:lnTo>
                  <a:pt x="0" y="111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0608" y="3044103"/>
            <a:ext cx="16067392" cy="6507294"/>
          </a:xfrm>
          <a:custGeom>
            <a:avLst/>
            <a:gdLst/>
            <a:ahLst/>
            <a:cxnLst/>
            <a:rect r="r" b="b" t="t" l="l"/>
            <a:pathLst>
              <a:path h="6507294" w="16067392">
                <a:moveTo>
                  <a:pt x="0" y="0"/>
                </a:moveTo>
                <a:lnTo>
                  <a:pt x="16067392" y="0"/>
                </a:lnTo>
                <a:lnTo>
                  <a:pt x="16067392" y="6507293"/>
                </a:lnTo>
                <a:lnTo>
                  <a:pt x="0" y="6507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9273" y="1930044"/>
            <a:ext cx="10213167" cy="6442152"/>
          </a:xfrm>
          <a:custGeom>
            <a:avLst/>
            <a:gdLst/>
            <a:ahLst/>
            <a:cxnLst/>
            <a:rect r="r" b="b" t="t" l="l"/>
            <a:pathLst>
              <a:path h="6442152" w="10213167">
                <a:moveTo>
                  <a:pt x="0" y="0"/>
                </a:moveTo>
                <a:lnTo>
                  <a:pt x="10213167" y="0"/>
                </a:lnTo>
                <a:lnTo>
                  <a:pt x="10213167" y="6442152"/>
                </a:lnTo>
                <a:lnTo>
                  <a:pt x="0" y="6442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0044" y="1930044"/>
            <a:ext cx="13307913" cy="6698139"/>
          </a:xfrm>
          <a:custGeom>
            <a:avLst/>
            <a:gdLst/>
            <a:ahLst/>
            <a:cxnLst/>
            <a:rect r="r" b="b" t="t" l="l"/>
            <a:pathLst>
              <a:path h="6698139" w="13307913">
                <a:moveTo>
                  <a:pt x="0" y="0"/>
                </a:moveTo>
                <a:lnTo>
                  <a:pt x="13307912" y="0"/>
                </a:lnTo>
                <a:lnTo>
                  <a:pt x="13307912" y="6698139"/>
                </a:lnTo>
                <a:lnTo>
                  <a:pt x="0" y="669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2510" y="1930044"/>
            <a:ext cx="13722980" cy="7349694"/>
          </a:xfrm>
          <a:custGeom>
            <a:avLst/>
            <a:gdLst/>
            <a:ahLst/>
            <a:cxnLst/>
            <a:rect r="r" b="b" t="t" l="l"/>
            <a:pathLst>
              <a:path h="7349694" w="13722980">
                <a:moveTo>
                  <a:pt x="0" y="0"/>
                </a:moveTo>
                <a:lnTo>
                  <a:pt x="13722980" y="0"/>
                </a:lnTo>
                <a:lnTo>
                  <a:pt x="13722980" y="7349694"/>
                </a:lnTo>
                <a:lnTo>
                  <a:pt x="0" y="734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5671" y="1171990"/>
            <a:ext cx="11932747" cy="7943020"/>
          </a:xfrm>
          <a:custGeom>
            <a:avLst/>
            <a:gdLst/>
            <a:ahLst/>
            <a:cxnLst/>
            <a:rect r="r" b="b" t="t" l="l"/>
            <a:pathLst>
              <a:path h="7943020" w="11932747">
                <a:moveTo>
                  <a:pt x="0" y="0"/>
                </a:moveTo>
                <a:lnTo>
                  <a:pt x="11932748" y="0"/>
                </a:lnTo>
                <a:lnTo>
                  <a:pt x="11932748" y="7943020"/>
                </a:lnTo>
                <a:lnTo>
                  <a:pt x="0" y="794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6685" y="1930044"/>
            <a:ext cx="14794629" cy="6546624"/>
          </a:xfrm>
          <a:custGeom>
            <a:avLst/>
            <a:gdLst/>
            <a:ahLst/>
            <a:cxnLst/>
            <a:rect r="r" b="b" t="t" l="l"/>
            <a:pathLst>
              <a:path h="6546624" w="14794629">
                <a:moveTo>
                  <a:pt x="0" y="0"/>
                </a:moveTo>
                <a:lnTo>
                  <a:pt x="14794630" y="0"/>
                </a:lnTo>
                <a:lnTo>
                  <a:pt x="14794630" y="6546624"/>
                </a:lnTo>
                <a:lnTo>
                  <a:pt x="0" y="6546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9900" y="1930044"/>
            <a:ext cx="13408200" cy="7467858"/>
          </a:xfrm>
          <a:custGeom>
            <a:avLst/>
            <a:gdLst/>
            <a:ahLst/>
            <a:cxnLst/>
            <a:rect r="r" b="b" t="t" l="l"/>
            <a:pathLst>
              <a:path h="7467858" w="13408200">
                <a:moveTo>
                  <a:pt x="0" y="0"/>
                </a:moveTo>
                <a:lnTo>
                  <a:pt x="13408200" y="0"/>
                </a:lnTo>
                <a:lnTo>
                  <a:pt x="13408200" y="7467858"/>
                </a:lnTo>
                <a:lnTo>
                  <a:pt x="0" y="746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8064" y="2118531"/>
            <a:ext cx="14285649" cy="6706318"/>
          </a:xfrm>
          <a:custGeom>
            <a:avLst/>
            <a:gdLst/>
            <a:ahLst/>
            <a:cxnLst/>
            <a:rect r="r" b="b" t="t" l="l"/>
            <a:pathLst>
              <a:path h="6706318" w="14285649">
                <a:moveTo>
                  <a:pt x="0" y="0"/>
                </a:moveTo>
                <a:lnTo>
                  <a:pt x="14285649" y="0"/>
                </a:lnTo>
                <a:lnTo>
                  <a:pt x="14285649" y="6706318"/>
                </a:lnTo>
                <a:lnTo>
                  <a:pt x="0" y="6706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6685" y="1930044"/>
            <a:ext cx="14794629" cy="7008956"/>
          </a:xfrm>
          <a:custGeom>
            <a:avLst/>
            <a:gdLst/>
            <a:ahLst/>
            <a:cxnLst/>
            <a:rect r="r" b="b" t="t" l="l"/>
            <a:pathLst>
              <a:path h="7008956" w="14794629">
                <a:moveTo>
                  <a:pt x="0" y="0"/>
                </a:moveTo>
                <a:lnTo>
                  <a:pt x="14794630" y="0"/>
                </a:lnTo>
                <a:lnTo>
                  <a:pt x="14794630" y="7008956"/>
                </a:lnTo>
                <a:lnTo>
                  <a:pt x="0" y="7008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8116" y="2175718"/>
            <a:ext cx="14085545" cy="6399129"/>
          </a:xfrm>
          <a:custGeom>
            <a:avLst/>
            <a:gdLst/>
            <a:ahLst/>
            <a:cxnLst/>
            <a:rect r="r" b="b" t="t" l="l"/>
            <a:pathLst>
              <a:path h="6399129" w="14085545">
                <a:moveTo>
                  <a:pt x="0" y="0"/>
                </a:moveTo>
                <a:lnTo>
                  <a:pt x="14085545" y="0"/>
                </a:lnTo>
                <a:lnTo>
                  <a:pt x="14085545" y="6399129"/>
                </a:lnTo>
                <a:lnTo>
                  <a:pt x="0" y="6399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80619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ADMINISTRACIÓN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0970" y="2108205"/>
            <a:ext cx="12546059" cy="6947818"/>
          </a:xfrm>
          <a:custGeom>
            <a:avLst/>
            <a:gdLst/>
            <a:ahLst/>
            <a:cxnLst/>
            <a:rect r="r" b="b" t="t" l="l"/>
            <a:pathLst>
              <a:path h="6947818" w="12546059">
                <a:moveTo>
                  <a:pt x="0" y="0"/>
                </a:moveTo>
                <a:lnTo>
                  <a:pt x="12546060" y="0"/>
                </a:lnTo>
                <a:lnTo>
                  <a:pt x="12546060" y="6947818"/>
                </a:lnTo>
                <a:lnTo>
                  <a:pt x="0" y="6947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RESPONSABILIDAD DEL CONSEJO DE ADMINISTRACIÓN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55959" y="2423121"/>
            <a:ext cx="10150074" cy="101500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0445" y="7965750"/>
            <a:ext cx="5674640" cy="56746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10580" y="3434853"/>
            <a:ext cx="751128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 spc="-27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ATRIBUCIONES Y DEBERES DEL CONSEJO  DE VIGILANCIA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195" y="625806"/>
            <a:ext cx="756172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u="sng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COOPERATIVA DE AHORRO Y CRÉDITO DEL EMIGRANTE ECUATORIANO Y SU FAMILIA LTDA.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21865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7480" y="1930044"/>
            <a:ext cx="11826818" cy="6836522"/>
          </a:xfrm>
          <a:custGeom>
            <a:avLst/>
            <a:gdLst/>
            <a:ahLst/>
            <a:cxnLst/>
            <a:rect r="r" b="b" t="t" l="l"/>
            <a:pathLst>
              <a:path h="6836522" w="11826818">
                <a:moveTo>
                  <a:pt x="0" y="0"/>
                </a:moveTo>
                <a:lnTo>
                  <a:pt x="11826817" y="0"/>
                </a:lnTo>
                <a:lnTo>
                  <a:pt x="11826817" y="6836522"/>
                </a:lnTo>
                <a:lnTo>
                  <a:pt x="0" y="6836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9273" y="2311009"/>
            <a:ext cx="10811870" cy="1041510"/>
          </a:xfrm>
          <a:custGeom>
            <a:avLst/>
            <a:gdLst/>
            <a:ahLst/>
            <a:cxnLst/>
            <a:rect r="r" b="b" t="t" l="l"/>
            <a:pathLst>
              <a:path h="1041510" w="10811870">
                <a:moveTo>
                  <a:pt x="0" y="0"/>
                </a:moveTo>
                <a:lnTo>
                  <a:pt x="10811870" y="0"/>
                </a:lnTo>
                <a:lnTo>
                  <a:pt x="10811870" y="1041510"/>
                </a:lnTo>
                <a:lnTo>
                  <a:pt x="0" y="1041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1224" y="3352519"/>
            <a:ext cx="11891280" cy="5190414"/>
          </a:xfrm>
          <a:custGeom>
            <a:avLst/>
            <a:gdLst/>
            <a:ahLst/>
            <a:cxnLst/>
            <a:rect r="r" b="b" t="t" l="l"/>
            <a:pathLst>
              <a:path h="5190414" w="11891280">
                <a:moveTo>
                  <a:pt x="0" y="0"/>
                </a:moveTo>
                <a:lnTo>
                  <a:pt x="11891280" y="0"/>
                </a:lnTo>
                <a:lnTo>
                  <a:pt x="11891280" y="5190414"/>
                </a:lnTo>
                <a:lnTo>
                  <a:pt x="0" y="5190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7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0542" y="2232149"/>
            <a:ext cx="10206916" cy="679089"/>
          </a:xfrm>
          <a:custGeom>
            <a:avLst/>
            <a:gdLst/>
            <a:ahLst/>
            <a:cxnLst/>
            <a:rect r="r" b="b" t="t" l="l"/>
            <a:pathLst>
              <a:path h="679089" w="10206916">
                <a:moveTo>
                  <a:pt x="0" y="0"/>
                </a:moveTo>
                <a:lnTo>
                  <a:pt x="10206916" y="0"/>
                </a:lnTo>
                <a:lnTo>
                  <a:pt x="10206916" y="679089"/>
                </a:lnTo>
                <a:lnTo>
                  <a:pt x="0" y="679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4485" y="2911238"/>
            <a:ext cx="10539030" cy="5651101"/>
          </a:xfrm>
          <a:custGeom>
            <a:avLst/>
            <a:gdLst/>
            <a:ahLst/>
            <a:cxnLst/>
            <a:rect r="r" b="b" t="t" l="l"/>
            <a:pathLst>
              <a:path h="5651101" w="10539030">
                <a:moveTo>
                  <a:pt x="0" y="0"/>
                </a:moveTo>
                <a:lnTo>
                  <a:pt x="10539030" y="0"/>
                </a:lnTo>
                <a:lnTo>
                  <a:pt x="10539030" y="5651101"/>
                </a:lnTo>
                <a:lnTo>
                  <a:pt x="0" y="565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28360" y="8562339"/>
            <a:ext cx="5125057" cy="923597"/>
          </a:xfrm>
          <a:custGeom>
            <a:avLst/>
            <a:gdLst/>
            <a:ahLst/>
            <a:cxnLst/>
            <a:rect r="r" b="b" t="t" l="l"/>
            <a:pathLst>
              <a:path h="923597" w="5125057">
                <a:moveTo>
                  <a:pt x="0" y="0"/>
                </a:moveTo>
                <a:lnTo>
                  <a:pt x="5125057" y="0"/>
                </a:lnTo>
                <a:lnTo>
                  <a:pt x="5125057" y="923597"/>
                </a:lnTo>
                <a:lnTo>
                  <a:pt x="0" y="923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4996" y="1349859"/>
            <a:ext cx="11494376" cy="7908441"/>
          </a:xfrm>
          <a:custGeom>
            <a:avLst/>
            <a:gdLst/>
            <a:ahLst/>
            <a:cxnLst/>
            <a:rect r="r" b="b" t="t" l="l"/>
            <a:pathLst>
              <a:path h="7908441" w="11494376">
                <a:moveTo>
                  <a:pt x="0" y="0"/>
                </a:moveTo>
                <a:lnTo>
                  <a:pt x="11494377" y="0"/>
                </a:lnTo>
                <a:lnTo>
                  <a:pt x="11494377" y="7908441"/>
                </a:lnTo>
                <a:lnTo>
                  <a:pt x="0" y="7908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9225" y="2163779"/>
            <a:ext cx="11813279" cy="7094521"/>
          </a:xfrm>
          <a:custGeom>
            <a:avLst/>
            <a:gdLst/>
            <a:ahLst/>
            <a:cxnLst/>
            <a:rect r="r" b="b" t="t" l="l"/>
            <a:pathLst>
              <a:path h="7094521" w="11813279">
                <a:moveTo>
                  <a:pt x="0" y="0"/>
                </a:moveTo>
                <a:lnTo>
                  <a:pt x="11813279" y="0"/>
                </a:lnTo>
                <a:lnTo>
                  <a:pt x="11813279" y="7094521"/>
                </a:lnTo>
                <a:lnTo>
                  <a:pt x="0" y="7094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0823" y="2305218"/>
            <a:ext cx="10900130" cy="995299"/>
          </a:xfrm>
          <a:custGeom>
            <a:avLst/>
            <a:gdLst/>
            <a:ahLst/>
            <a:cxnLst/>
            <a:rect r="r" b="b" t="t" l="l"/>
            <a:pathLst>
              <a:path h="995299" w="10900130">
                <a:moveTo>
                  <a:pt x="0" y="0"/>
                </a:moveTo>
                <a:lnTo>
                  <a:pt x="10900131" y="0"/>
                </a:lnTo>
                <a:lnTo>
                  <a:pt x="10900131" y="995299"/>
                </a:lnTo>
                <a:lnTo>
                  <a:pt x="0" y="995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8003" y="3366076"/>
            <a:ext cx="10924501" cy="5892224"/>
          </a:xfrm>
          <a:custGeom>
            <a:avLst/>
            <a:gdLst/>
            <a:ahLst/>
            <a:cxnLst/>
            <a:rect r="r" b="b" t="t" l="l"/>
            <a:pathLst>
              <a:path h="5892224" w="10924501">
                <a:moveTo>
                  <a:pt x="0" y="0"/>
                </a:moveTo>
                <a:lnTo>
                  <a:pt x="10924501" y="0"/>
                </a:lnTo>
                <a:lnTo>
                  <a:pt x="10924501" y="5892224"/>
                </a:lnTo>
                <a:lnTo>
                  <a:pt x="0" y="589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1128" y="1930044"/>
            <a:ext cx="13445744" cy="6748829"/>
          </a:xfrm>
          <a:custGeom>
            <a:avLst/>
            <a:gdLst/>
            <a:ahLst/>
            <a:cxnLst/>
            <a:rect r="r" b="b" t="t" l="l"/>
            <a:pathLst>
              <a:path h="6748829" w="13445744">
                <a:moveTo>
                  <a:pt x="0" y="0"/>
                </a:moveTo>
                <a:lnTo>
                  <a:pt x="13445744" y="0"/>
                </a:lnTo>
                <a:lnTo>
                  <a:pt x="13445744" y="6748829"/>
                </a:lnTo>
                <a:lnTo>
                  <a:pt x="0" y="674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5265" y="2106899"/>
            <a:ext cx="13131247" cy="6073202"/>
          </a:xfrm>
          <a:custGeom>
            <a:avLst/>
            <a:gdLst/>
            <a:ahLst/>
            <a:cxnLst/>
            <a:rect r="r" b="b" t="t" l="l"/>
            <a:pathLst>
              <a:path h="6073202" w="13131247">
                <a:moveTo>
                  <a:pt x="0" y="0"/>
                </a:moveTo>
                <a:lnTo>
                  <a:pt x="13131247" y="0"/>
                </a:lnTo>
                <a:lnTo>
                  <a:pt x="13131247" y="6073202"/>
                </a:lnTo>
                <a:lnTo>
                  <a:pt x="0" y="607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6685" y="2146312"/>
            <a:ext cx="14794629" cy="6747205"/>
          </a:xfrm>
          <a:custGeom>
            <a:avLst/>
            <a:gdLst/>
            <a:ahLst/>
            <a:cxnLst/>
            <a:rect r="r" b="b" t="t" l="l"/>
            <a:pathLst>
              <a:path h="6747205" w="14794629">
                <a:moveTo>
                  <a:pt x="0" y="0"/>
                </a:moveTo>
                <a:lnTo>
                  <a:pt x="14794630" y="0"/>
                </a:lnTo>
                <a:lnTo>
                  <a:pt x="14794630" y="6747205"/>
                </a:lnTo>
                <a:lnTo>
                  <a:pt x="0" y="674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1184" y="3095398"/>
            <a:ext cx="6091344" cy="6426810"/>
          </a:xfrm>
          <a:custGeom>
            <a:avLst/>
            <a:gdLst/>
            <a:ahLst/>
            <a:cxnLst/>
            <a:rect r="r" b="b" t="t" l="l"/>
            <a:pathLst>
              <a:path h="6426810" w="6091344">
                <a:moveTo>
                  <a:pt x="0" y="0"/>
                </a:moveTo>
                <a:lnTo>
                  <a:pt x="6091345" y="0"/>
                </a:lnTo>
                <a:lnTo>
                  <a:pt x="6091345" y="6426810"/>
                </a:lnTo>
                <a:lnTo>
                  <a:pt x="0" y="64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29273" y="1066444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4712" y="2047648"/>
            <a:ext cx="1496949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roponer ante la asamblea general, la terna para la designación de auditor interno y externo y, motivadamente, la 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remoción de los directivos o Representante Legal;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0810" y="3307061"/>
            <a:ext cx="11426380" cy="5951239"/>
          </a:xfrm>
          <a:custGeom>
            <a:avLst/>
            <a:gdLst/>
            <a:ahLst/>
            <a:cxnLst/>
            <a:rect r="r" b="b" t="t" l="l"/>
            <a:pathLst>
              <a:path h="5951239" w="11426380">
                <a:moveTo>
                  <a:pt x="0" y="0"/>
                </a:moveTo>
                <a:lnTo>
                  <a:pt x="11426380" y="0"/>
                </a:lnTo>
                <a:lnTo>
                  <a:pt x="11426380" y="5951239"/>
                </a:lnTo>
                <a:lnTo>
                  <a:pt x="0" y="5951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2116" y="544513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8986" y="1725911"/>
            <a:ext cx="1496949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resentar a asamblea general un informe que contenga la opinión sobre la razonabilidad de los estados financieros y la gestión de la cooperativa, en el ám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4712" y="1783061"/>
            <a:ext cx="14780424" cy="7119269"/>
          </a:xfrm>
          <a:custGeom>
            <a:avLst/>
            <a:gdLst/>
            <a:ahLst/>
            <a:cxnLst/>
            <a:rect r="r" b="b" t="t" l="l"/>
            <a:pathLst>
              <a:path h="7119269" w="14780424">
                <a:moveTo>
                  <a:pt x="0" y="0"/>
                </a:moveTo>
                <a:lnTo>
                  <a:pt x="14780425" y="0"/>
                </a:lnTo>
                <a:lnTo>
                  <a:pt x="14780425" y="7119268"/>
                </a:lnTo>
                <a:lnTo>
                  <a:pt x="0" y="711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2116" y="544513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1447" y="3145136"/>
            <a:ext cx="13585107" cy="5535931"/>
          </a:xfrm>
          <a:custGeom>
            <a:avLst/>
            <a:gdLst/>
            <a:ahLst/>
            <a:cxnLst/>
            <a:rect r="r" b="b" t="t" l="l"/>
            <a:pathLst>
              <a:path h="5535931" w="13585107">
                <a:moveTo>
                  <a:pt x="0" y="0"/>
                </a:moveTo>
                <a:lnTo>
                  <a:pt x="13585106" y="0"/>
                </a:lnTo>
                <a:lnTo>
                  <a:pt x="13585106" y="5535931"/>
                </a:lnTo>
                <a:lnTo>
                  <a:pt x="0" y="5535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2116" y="544513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DEBERES DEL CONSEJO DE VIGILANCIA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8986" y="1725911"/>
            <a:ext cx="1496949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rmar al Consejo de Administración y a la asamblea general, sobre </a:t>
            </a: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riesgos que puedan afectar a la cooperativa;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712" cy="1783061"/>
          </a:xfrm>
          <a:custGeom>
            <a:avLst/>
            <a:gdLst/>
            <a:ahLst/>
            <a:cxnLst/>
            <a:rect r="r" b="b" t="t" l="l"/>
            <a:pathLst>
              <a:path h="1783061" w="1814712">
                <a:moveTo>
                  <a:pt x="0" y="0"/>
                </a:moveTo>
                <a:lnTo>
                  <a:pt x="1814712" y="0"/>
                </a:lnTo>
                <a:lnTo>
                  <a:pt x="1814712" y="1783061"/>
                </a:lnTo>
                <a:lnTo>
                  <a:pt x="0" y="178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8911" y="2131129"/>
            <a:ext cx="10889640" cy="6024742"/>
          </a:xfrm>
          <a:custGeom>
            <a:avLst/>
            <a:gdLst/>
            <a:ahLst/>
            <a:cxnLst/>
            <a:rect r="r" b="b" t="t" l="l"/>
            <a:pathLst>
              <a:path h="6024742" w="10889640">
                <a:moveTo>
                  <a:pt x="0" y="0"/>
                </a:moveTo>
                <a:lnTo>
                  <a:pt x="10889641" y="0"/>
                </a:lnTo>
                <a:lnTo>
                  <a:pt x="10889641" y="6024742"/>
                </a:lnTo>
                <a:lnTo>
                  <a:pt x="0" y="6024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2384" y="544513"/>
            <a:ext cx="1132323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RESPONSABILIDADES DEL CONSEJO DE VIGILANCIA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2847" y="1393078"/>
            <a:ext cx="13417143" cy="7865222"/>
          </a:xfrm>
          <a:custGeom>
            <a:avLst/>
            <a:gdLst/>
            <a:ahLst/>
            <a:cxnLst/>
            <a:rect r="r" b="b" t="t" l="l"/>
            <a:pathLst>
              <a:path h="7865222" w="13417143">
                <a:moveTo>
                  <a:pt x="0" y="0"/>
                </a:moveTo>
                <a:lnTo>
                  <a:pt x="13417144" y="0"/>
                </a:lnTo>
                <a:lnTo>
                  <a:pt x="13417144" y="7865222"/>
                </a:lnTo>
                <a:lnTo>
                  <a:pt x="0" y="7865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75749" y="-2236784"/>
            <a:ext cx="9265634" cy="926563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11467" y="-1463469"/>
            <a:ext cx="5180173" cy="51801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415083"/>
            <a:ext cx="9285244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9"/>
              </a:lnSpc>
            </a:pPr>
            <a:r>
              <a:rPr lang="en-US" sz="9999" spc="-44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GRACIAS POR SU ATENCIÓN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8884" y="7203491"/>
            <a:ext cx="9584875" cy="139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CORREO COOPERATIVA: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contabilidadcreditofamiliar@gmail.com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DIRECCIÓN: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QUISQUIS 910 Y JOSÉ DE ANTEPARA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TELÉFONO: 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0992559549 - 0995217471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PÁGINA WEB:</a:t>
            </a: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https://www.creditofamiliar.com.ec/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279850" cy="2240086"/>
          </a:xfrm>
          <a:custGeom>
            <a:avLst/>
            <a:gdLst/>
            <a:ahLst/>
            <a:cxnLst/>
            <a:rect r="r" b="b" t="t" l="l"/>
            <a:pathLst>
              <a:path h="2240086" w="2279850">
                <a:moveTo>
                  <a:pt x="0" y="0"/>
                </a:moveTo>
                <a:lnTo>
                  <a:pt x="2279850" y="0"/>
                </a:lnTo>
                <a:lnTo>
                  <a:pt x="2279850" y="2240086"/>
                </a:lnTo>
                <a:lnTo>
                  <a:pt x="0" y="2240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466135" cy="2423121"/>
          </a:xfrm>
          <a:custGeom>
            <a:avLst/>
            <a:gdLst/>
            <a:ahLst/>
            <a:cxnLst/>
            <a:rect r="r" b="b" t="t" l="l"/>
            <a:pathLst>
              <a:path h="2423121" w="2466135">
                <a:moveTo>
                  <a:pt x="0" y="0"/>
                </a:moveTo>
                <a:lnTo>
                  <a:pt x="2466135" y="0"/>
                </a:lnTo>
                <a:lnTo>
                  <a:pt x="2466135" y="2423121"/>
                </a:lnTo>
                <a:lnTo>
                  <a:pt x="0" y="24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2544" y="1372568"/>
            <a:ext cx="12071236" cy="7885732"/>
          </a:xfrm>
          <a:custGeom>
            <a:avLst/>
            <a:gdLst/>
            <a:ahLst/>
            <a:cxnLst/>
            <a:rect r="r" b="b" t="t" l="l"/>
            <a:pathLst>
              <a:path h="7885732" w="12071236">
                <a:moveTo>
                  <a:pt x="0" y="0"/>
                </a:moveTo>
                <a:lnTo>
                  <a:pt x="12071236" y="0"/>
                </a:lnTo>
                <a:lnTo>
                  <a:pt x="12071236" y="7885732"/>
                </a:lnTo>
                <a:lnTo>
                  <a:pt x="0" y="7885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162417" cy="2124700"/>
          </a:xfrm>
          <a:custGeom>
            <a:avLst/>
            <a:gdLst/>
            <a:ahLst/>
            <a:cxnLst/>
            <a:rect r="r" b="b" t="t" l="l"/>
            <a:pathLst>
              <a:path h="2124700" w="2162417">
                <a:moveTo>
                  <a:pt x="0" y="0"/>
                </a:moveTo>
                <a:lnTo>
                  <a:pt x="2162417" y="0"/>
                </a:lnTo>
                <a:lnTo>
                  <a:pt x="2162417" y="2124700"/>
                </a:lnTo>
                <a:lnTo>
                  <a:pt x="0" y="2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9899" y="1590863"/>
            <a:ext cx="12528414" cy="7870657"/>
          </a:xfrm>
          <a:custGeom>
            <a:avLst/>
            <a:gdLst/>
            <a:ahLst/>
            <a:cxnLst/>
            <a:rect r="r" b="b" t="t" l="l"/>
            <a:pathLst>
              <a:path h="7870657" w="12528414">
                <a:moveTo>
                  <a:pt x="0" y="0"/>
                </a:moveTo>
                <a:lnTo>
                  <a:pt x="12528413" y="0"/>
                </a:lnTo>
                <a:lnTo>
                  <a:pt x="12528413" y="7870657"/>
                </a:lnTo>
                <a:lnTo>
                  <a:pt x="0" y="7870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04450" y="544513"/>
            <a:ext cx="136060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78092" y="0"/>
            <a:ext cx="2162417" cy="2124700"/>
          </a:xfrm>
          <a:custGeom>
            <a:avLst/>
            <a:gdLst/>
            <a:ahLst/>
            <a:cxnLst/>
            <a:rect r="r" b="b" t="t" l="l"/>
            <a:pathLst>
              <a:path h="2124700" w="2162417">
                <a:moveTo>
                  <a:pt x="0" y="0"/>
                </a:moveTo>
                <a:lnTo>
                  <a:pt x="2162416" y="0"/>
                </a:lnTo>
                <a:lnTo>
                  <a:pt x="2162416" y="2124700"/>
                </a:lnTo>
                <a:lnTo>
                  <a:pt x="0" y="2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8468" y="1587136"/>
            <a:ext cx="12724623" cy="7919653"/>
          </a:xfrm>
          <a:custGeom>
            <a:avLst/>
            <a:gdLst/>
            <a:ahLst/>
            <a:cxnLst/>
            <a:rect r="r" b="b" t="t" l="l"/>
            <a:pathLst>
              <a:path h="7919653" w="12724623">
                <a:moveTo>
                  <a:pt x="0" y="0"/>
                </a:moveTo>
                <a:lnTo>
                  <a:pt x="12724623" y="0"/>
                </a:lnTo>
                <a:lnTo>
                  <a:pt x="12724623" y="7919653"/>
                </a:lnTo>
                <a:lnTo>
                  <a:pt x="0" y="791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6376" y="544513"/>
            <a:ext cx="136060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3094740" y="2796774"/>
            <a:ext cx="10692432" cy="4693453"/>
          </a:xfrm>
          <a:custGeom>
            <a:avLst/>
            <a:gdLst/>
            <a:ahLst/>
            <a:cxnLst/>
            <a:rect r="r" b="b" t="t" l="l"/>
            <a:pathLst>
              <a:path h="4693453" w="10692432">
                <a:moveTo>
                  <a:pt x="0" y="4693452"/>
                </a:moveTo>
                <a:lnTo>
                  <a:pt x="10692432" y="4693452"/>
                </a:lnTo>
                <a:lnTo>
                  <a:pt x="10692432" y="0"/>
                </a:lnTo>
                <a:lnTo>
                  <a:pt x="0" y="0"/>
                </a:lnTo>
                <a:lnTo>
                  <a:pt x="0" y="4693452"/>
                </a:lnTo>
                <a:close/>
              </a:path>
            </a:pathLst>
          </a:custGeom>
          <a:blipFill>
            <a:blip r:embed="rId3"/>
            <a:stretch>
              <a:fillRect l="-1439" t="0" r="-14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78092" y="0"/>
            <a:ext cx="2162417" cy="2124700"/>
          </a:xfrm>
          <a:custGeom>
            <a:avLst/>
            <a:gdLst/>
            <a:ahLst/>
            <a:cxnLst/>
            <a:rect r="r" b="b" t="t" l="l"/>
            <a:pathLst>
              <a:path h="2124700" w="2162417">
                <a:moveTo>
                  <a:pt x="0" y="0"/>
                </a:moveTo>
                <a:lnTo>
                  <a:pt x="2162416" y="0"/>
                </a:lnTo>
                <a:lnTo>
                  <a:pt x="2162416" y="2124700"/>
                </a:lnTo>
                <a:lnTo>
                  <a:pt x="0" y="2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5770" y="2135632"/>
            <a:ext cx="14623530" cy="7122668"/>
          </a:xfrm>
          <a:custGeom>
            <a:avLst/>
            <a:gdLst/>
            <a:ahLst/>
            <a:cxnLst/>
            <a:rect r="r" b="b" t="t" l="l"/>
            <a:pathLst>
              <a:path h="7122668" w="14623530">
                <a:moveTo>
                  <a:pt x="0" y="0"/>
                </a:moveTo>
                <a:lnTo>
                  <a:pt x="14623530" y="0"/>
                </a:lnTo>
                <a:lnTo>
                  <a:pt x="14623530" y="7122668"/>
                </a:lnTo>
                <a:lnTo>
                  <a:pt x="0" y="712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9215" y="375275"/>
            <a:ext cx="1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2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ATRIBUCIONES Y RESPONSABILIDADES DEL REPRESENTANTE LEGAL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DAGo7tGlouE</dc:identifier>
  <dcterms:modified xsi:type="dcterms:W3CDTF">2011-08-01T06:04:30Z</dcterms:modified>
  <cp:revision>1</cp:revision>
  <dc:title>Presentación de Informe Anual de Negocio Moderno Negro y Amarillo</dc:title>
</cp:coreProperties>
</file>